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93826"/>
            <a:ext cx="990600" cy="96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76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20CA-E30C-438A-833A-DD9B7575A4F0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743B-61E4-4BD5-B007-DFF0A472122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57200"/>
            <a:ext cx="556260" cy="54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4</cp:revision>
  <dcterms:created xsi:type="dcterms:W3CDTF">2010-12-12T17:48:29Z</dcterms:created>
  <dcterms:modified xsi:type="dcterms:W3CDTF">2010-12-12T18:24:05Z</dcterms:modified>
</cp:coreProperties>
</file>