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588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27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13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13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739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399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59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4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48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11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12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DF5F95B-BC07-43D6-A680-5123055FF3E8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0C24541-1FF2-4FEF-9B44-0874A11A78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4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www.brainybetty.com</dc:creator>
  <cp:lastModifiedBy>www.brainybetty.com</cp:lastModifiedBy>
  <cp:revision>9</cp:revision>
  <dcterms:created xsi:type="dcterms:W3CDTF">2012-01-05T04:04:33Z</dcterms:created>
  <dcterms:modified xsi:type="dcterms:W3CDTF">2012-01-05T04:15:15Z</dcterms:modified>
</cp:coreProperties>
</file>