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64428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62262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/>
            </a:lvl1pPr>
            <a:lvl2pPr marL="457063" indent="0">
              <a:buNone/>
              <a:defRPr sz="1999"/>
            </a:lvl2pPr>
            <a:lvl3pPr marL="914126" indent="0">
              <a:buNone/>
              <a:defRPr sz="1799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489075"/>
            <a:ext cx="5154857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93926"/>
            <a:ext cx="5154857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489075"/>
            <a:ext cx="5156444" cy="641350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93926"/>
            <a:ext cx="5156444" cy="397827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101850"/>
            <a:ext cx="3931213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70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</dc:creator>
  <cp:lastModifiedBy>Nandini</cp:lastModifiedBy>
  <cp:revision>7</cp:revision>
  <dcterms:created xsi:type="dcterms:W3CDTF">2012-07-19T15:40:15Z</dcterms:created>
  <dcterms:modified xsi:type="dcterms:W3CDTF">2012-07-20T14:36:45Z</dcterms:modified>
</cp:coreProperties>
</file>