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96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5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1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85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2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2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2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2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2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Owner\AppData\Local\Microsoft\Windows\Temporary Internet Files\Content.IE5\YYS2FXKQ\MP900439529[1].jp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7" t="3420" r="1507" b="3585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3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Segoe Prin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www.brainybetty.com</cp:lastModifiedBy>
  <cp:revision>2</cp:revision>
  <dcterms:created xsi:type="dcterms:W3CDTF">2012-07-05T13:18:19Z</dcterms:created>
  <dcterms:modified xsi:type="dcterms:W3CDTF">2012-07-05T13:22:42Z</dcterms:modified>
</cp:coreProperties>
</file>