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93244">
            <a:off x="1341968" y="1468167"/>
            <a:ext cx="25908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Owner\AppData\Local\Microsoft\Windows\Temporary Internet Files\Content.IE5\18X3X63O\MP900448543[1]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20890100">
            <a:off x="1295400" y="1524000"/>
            <a:ext cx="2362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81400"/>
            <a:ext cx="8229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5</cp:revision>
  <dcterms:created xsi:type="dcterms:W3CDTF">2012-07-05T13:18:19Z</dcterms:created>
  <dcterms:modified xsi:type="dcterms:W3CDTF">2012-07-05T13:31:08Z</dcterms:modified>
</cp:coreProperties>
</file>