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9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5" t="19313" r="14824" b="25675"/>
          <a:stretch/>
        </p:blipFill>
        <p:spPr bwMode="auto">
          <a:xfrm>
            <a:off x="0" y="0"/>
            <a:ext cx="9144000" cy="685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kern="1200">
          <a:solidFill>
            <a:schemeClr val="tx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0" kern="1200">
          <a:solidFill>
            <a:schemeClr val="tx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kern="1200">
          <a:solidFill>
            <a:schemeClr val="tx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0" kern="1200">
          <a:solidFill>
            <a:schemeClr val="tx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3</cp:revision>
  <dcterms:created xsi:type="dcterms:W3CDTF">2012-07-05T13:18:19Z</dcterms:created>
  <dcterms:modified xsi:type="dcterms:W3CDTF">2012-07-05T13:26:59Z</dcterms:modified>
</cp:coreProperties>
</file>