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3887" r="3215" b="38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tx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chemeClr val="tx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kern="1200">
          <a:solidFill>
            <a:schemeClr val="tx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www.brainybetty.com</cp:lastModifiedBy>
  <cp:revision>4</cp:revision>
  <dcterms:created xsi:type="dcterms:W3CDTF">2012-07-05T13:18:19Z</dcterms:created>
  <dcterms:modified xsi:type="dcterms:W3CDTF">2012-07-05T13:28:47Z</dcterms:modified>
</cp:coreProperties>
</file>