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A6972E5-950E-411F-9A0F-84ED2E74A0CC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69CAF7D-0A32-4A50-990D-2EF47F7E6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5</cp:revision>
  <dcterms:created xsi:type="dcterms:W3CDTF">2010-11-08T11:28:29Z</dcterms:created>
  <dcterms:modified xsi:type="dcterms:W3CDTF">2010-11-08T11:42:52Z</dcterms:modified>
</cp:coreProperties>
</file>